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0" r:id="rId3"/>
    <p:sldId id="271" r:id="rId4"/>
    <p:sldId id="273" r:id="rId5"/>
    <p:sldId id="274" r:id="rId6"/>
    <p:sldId id="266" r:id="rId7"/>
    <p:sldId id="261" r:id="rId8"/>
    <p:sldId id="257" r:id="rId9"/>
    <p:sldId id="278" r:id="rId10"/>
    <p:sldId id="279" r:id="rId11"/>
    <p:sldId id="260" r:id="rId12"/>
    <p:sldId id="265" r:id="rId13"/>
    <p:sldId id="275" r:id="rId14"/>
    <p:sldId id="276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 snapToGrid="0">
      <p:cViewPr varScale="1">
        <p:scale>
          <a:sx n="63" d="100"/>
          <a:sy n="63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B7C61-DB10-43BF-B356-4BBF2F5E8D3D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D45D5-793B-4BF6-8D85-B8752D3CD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20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D45D5-793B-4BF6-8D85-B8752D3CD7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12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D45D5-793B-4BF6-8D85-B8752D3CD7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82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D45D5-793B-4BF6-8D85-B8752D3CD7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61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D45D5-793B-4BF6-8D85-B8752D3CD7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25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D45D5-793B-4BF6-8D85-B8752D3CD7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64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ED45D5-793B-4BF6-8D85-B8752D3CD7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7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934533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44132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10433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58469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65174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53385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36521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54498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164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9308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02348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C0F23-D9BA-466A-AB5B-87AB1E6E717B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BAC89-7E94-4A00-9E65-01ECE357F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4350" y="0"/>
            <a:ext cx="108299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9" y="1815763"/>
            <a:ext cx="10829925" cy="537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410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604"/>
            <a:ext cx="3314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উপস্থাপনায়ঃ</a:t>
            </a:r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4633" y="807180"/>
            <a:ext cx="5000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দীপংকর বাড়ই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6743" y="1822842"/>
            <a:ext cx="8072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আদাঘাট মাধমিক বিদ্যালয়  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4425" y="2302618"/>
            <a:ext cx="5386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রামপাল , বাগেহাট  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457" y="38605"/>
            <a:ext cx="6907131" cy="63479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40076" y="1469105"/>
            <a:ext cx="3457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  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5911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6287" y="1302494"/>
            <a:ext cx="4557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057650" algn="l"/>
              </a:tabLst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 শিক্ষা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5167" y="2634177"/>
            <a:ext cx="5200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86287" y="2423245"/>
            <a:ext cx="3071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 ২য়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3859" y="474131"/>
            <a:ext cx="32432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৬ষ্ঠ শেণি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23934" y="2867643"/>
            <a:ext cx="2643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সময় – ৫০মিনিট 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86287" y="1866613"/>
            <a:ext cx="41372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কৃষি প্রযুক্তি ও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9164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3" y="257175"/>
            <a:ext cx="2943225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6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4675" y="1357313"/>
            <a:ext cx="7586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7538" y="2065199"/>
            <a:ext cx="3843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১.কৃষি প্রযুক্তি কী তা বলতে পারবে 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31770" y="3339971"/>
            <a:ext cx="6572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২.কৃষি যন্ত্র প্রয়োগ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 ।    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4096524"/>
            <a:ext cx="51006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৩.সহজ লভ্য কৃষি যন্ত্র       ব্যবহারের সুবিধা  ব্যাখা করতে পারবে । 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927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33" y="1259119"/>
            <a:ext cx="6304767" cy="39701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119"/>
            <a:ext cx="5243512" cy="43701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4413" y="0"/>
            <a:ext cx="6872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</a:rPr>
              <a:t>      </a:t>
            </a:r>
            <a:r>
              <a:rPr lang="en-US" sz="6000" dirty="0" err="1" smtClean="0">
                <a:solidFill>
                  <a:srgbClr val="FF0000"/>
                </a:solidFill>
              </a:rPr>
              <a:t>ছবিতে</a:t>
            </a:r>
            <a:r>
              <a:rPr lang="bn-BD" sz="6000" dirty="0" smtClean="0">
                <a:solidFill>
                  <a:srgbClr val="FF0000"/>
                </a:solidFill>
              </a:rPr>
              <a:t> 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দেখছ ? 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38" y="6043613"/>
            <a:ext cx="4414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14413" y="6182560"/>
            <a:ext cx="100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7267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7815" y="278130"/>
            <a:ext cx="1007268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কৃষিপ্রযুক্তি ও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যন্ত্রপাতির</a:t>
            </a:r>
          </a:p>
          <a:p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ধারনা ও ব্যবহার </a:t>
            </a:r>
            <a:r>
              <a:rPr lang="bn-BD" sz="8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       </a:t>
            </a:r>
            <a:endParaRPr lang="en-US" sz="8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75" y="3914774"/>
            <a:ext cx="3086100" cy="2314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62" y="2105024"/>
            <a:ext cx="4138614" cy="4498493"/>
          </a:xfrm>
          <a:prstGeom prst="rect">
            <a:avLst/>
          </a:prstGeom>
        </p:spPr>
      </p:pic>
      <p:sp>
        <p:nvSpPr>
          <p:cNvPr id="3" name="Minus 2"/>
          <p:cNvSpPr/>
          <p:nvPr/>
        </p:nvSpPr>
        <p:spPr>
          <a:xfrm>
            <a:off x="1630680" y="1874520"/>
            <a:ext cx="9098280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inus 3"/>
          <p:cNvSpPr/>
          <p:nvPr/>
        </p:nvSpPr>
        <p:spPr>
          <a:xfrm>
            <a:off x="2133600" y="2834640"/>
            <a:ext cx="5821680" cy="19812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618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232" y="2071687"/>
            <a:ext cx="2235995" cy="182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00566"/>
            <a:ext cx="6429375" cy="48297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629150"/>
            <a:ext cx="67579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ট্রাক্টর দ্বারা  জমি চাষ করলে কি সুবিধা পাওয়া যায়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86688" y="214312"/>
            <a:ext cx="4014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86687" y="851291"/>
            <a:ext cx="4014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263" y="314326"/>
            <a:ext cx="5129211" cy="42005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57987" y="4943475"/>
            <a:ext cx="50434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সারিবদ্ধ ভাবে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ধান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রোপনের সুবিধা কী ?      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059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75211"/>
            <a:ext cx="6577012" cy="44181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8125" y="4671923"/>
            <a:ext cx="7143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গরু দ্বারা জমি চাষ করলে অসুবিধা কী 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75" y="75211"/>
            <a:ext cx="4810125" cy="45967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15238" y="5029200"/>
            <a:ext cx="4371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এভাবে ধান রোপনের    অসুবিধা কী ?   </a:t>
            </a: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882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99" y="388306"/>
            <a:ext cx="9358211" cy="48726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2102" y="5624186"/>
            <a:ext cx="9621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দেখচ্ছ?         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832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881" y="90291"/>
            <a:ext cx="8824507" cy="42186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07079" y="5060515"/>
            <a:ext cx="6187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ছবিটাতে কী করছে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    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2212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8" y="176332"/>
            <a:ext cx="4972050" cy="27954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1" y="95488"/>
            <a:ext cx="5167312" cy="27954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1" y="3057525"/>
            <a:ext cx="5167312" cy="2943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" t="971" r="-287" b="26699"/>
          <a:stretch/>
        </p:blipFill>
        <p:spPr>
          <a:xfrm>
            <a:off x="242888" y="3186114"/>
            <a:ext cx="4972050" cy="28146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12107" y="6129339"/>
            <a:ext cx="720090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কাজের বর্ণনা দিতে পারবে </a:t>
            </a:r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954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5" y="0"/>
            <a:ext cx="5357814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কাজঃ</a:t>
            </a:r>
            <a:endParaRPr lang="en-US" sz="8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4588" y="2471737"/>
            <a:ext cx="9144000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১।লাঙ্গল ও ট্রাক্টরের কাজের সুবিধা ও অসুবিধা সমূহগুলো লেখ ।    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6025" y="4414838"/>
            <a:ext cx="9115425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২।আধুনিক প্রযুক্তি কৃষি ক্ষেত্রে সময়ের অপচয় রোধ করে ব্যাখা কর ।       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3053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0075" y="971550"/>
            <a:ext cx="6257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মূল্যায়ন -    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2371725"/>
            <a:ext cx="8672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১।ছবির কোনটি কৃষি কাজে লাগে ?    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907" y="1479381"/>
            <a:ext cx="3605213" cy="3314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3188" y="3079611"/>
            <a:ext cx="42148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২।কয়েকটি আধুনিক ও সনাতন যন্ত্রপাতির নাম বল     ।</a:t>
            </a:r>
            <a:r>
              <a:rPr lang="bn-BD" sz="4000" dirty="0" smtClean="0">
                <a:solidFill>
                  <a:srgbClr val="FF0000"/>
                </a:solidFill>
              </a:rPr>
              <a:t>     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02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5" y="185738"/>
            <a:ext cx="79295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 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9363" y="1714501"/>
            <a:ext cx="9672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১।কৃষি প্রধান বাংলাদেশের   উন্নয়নে আধুনিক প্রযুক্তি ও আধুনিক যন্ত্রপাতির প্রয়োজনীয়তা ব্যাখ্যা কর ।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1630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9" y="0"/>
            <a:ext cx="102298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 </a:t>
            </a:r>
            <a:r>
              <a:rPr lang="bn-BD" dirty="0" smtClean="0">
                <a:solidFill>
                  <a:srgbClr val="002060"/>
                </a:solidFill>
              </a:rPr>
              <a:t>  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343" y="2628899"/>
            <a:ext cx="8498682" cy="390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805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196</Words>
  <Application>Microsoft Office PowerPoint</Application>
  <PresentationFormat>Widescreen</PresentationFormat>
  <Paragraphs>45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141</cp:revision>
  <dcterms:created xsi:type="dcterms:W3CDTF">2014-01-15T14:49:34Z</dcterms:created>
  <dcterms:modified xsi:type="dcterms:W3CDTF">2014-01-22T03:44:38Z</dcterms:modified>
</cp:coreProperties>
</file>